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61" r:id="rId6"/>
    <p:sldId id="265" r:id="rId7"/>
    <p:sldId id="271" r:id="rId8"/>
    <p:sldId id="269" r:id="rId9"/>
    <p:sldId id="272" r:id="rId10"/>
    <p:sldId id="270" r:id="rId11"/>
    <p:sldId id="299" r:id="rId12"/>
    <p:sldId id="300" r:id="rId13"/>
    <p:sldId id="301" r:id="rId14"/>
    <p:sldId id="30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A85"/>
    <a:srgbClr val="3C5C8F"/>
    <a:srgbClr val="8593A8"/>
    <a:srgbClr val="A86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18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yn Casey" userId="339dc7ee-b06b-4291-ae4f-b3e08f94be63" providerId="ADAL" clId="{8A7FBBB5-8402-4BD5-9A17-E88013A5DDF0}"/>
    <pc:docChg chg="delSld">
      <pc:chgData name="Taryn Casey" userId="339dc7ee-b06b-4291-ae4f-b3e08f94be63" providerId="ADAL" clId="{8A7FBBB5-8402-4BD5-9A17-E88013A5DDF0}" dt="2022-11-29T22:27:33.980" v="1" actId="47"/>
      <pc:docMkLst>
        <pc:docMk/>
      </pc:docMkLst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3446797337" sldId="259"/>
        </pc:sldMkLst>
      </pc:sldChg>
      <pc:sldChg chg="del">
        <pc:chgData name="Taryn Casey" userId="339dc7ee-b06b-4291-ae4f-b3e08f94be63" providerId="ADAL" clId="{8A7FBBB5-8402-4BD5-9A17-E88013A5DDF0}" dt="2022-11-29T22:27:27.097" v="0" actId="47"/>
        <pc:sldMkLst>
          <pc:docMk/>
          <pc:sldMk cId="3410095561" sldId="260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2802553059" sldId="262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1341946909" sldId="263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3331899583" sldId="264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2139867716" sldId="266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4285863345" sldId="274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3090100622" sldId="275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2847157507" sldId="276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1482926227" sldId="277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299045806" sldId="278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717712291" sldId="279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1336505620" sldId="280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765910877" sldId="281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2810529270" sldId="282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596441968" sldId="283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3653807581" sldId="284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488715622" sldId="285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2438454146" sldId="286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3657599457" sldId="287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2269468459" sldId="288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3467921461" sldId="289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2779428650" sldId="290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2639233843" sldId="291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1578771030" sldId="292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1913360394" sldId="293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830345708" sldId="294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766925217" sldId="296"/>
        </pc:sldMkLst>
      </pc:sldChg>
      <pc:sldChg chg="del">
        <pc:chgData name="Taryn Casey" userId="339dc7ee-b06b-4291-ae4f-b3e08f94be63" providerId="ADAL" clId="{8A7FBBB5-8402-4BD5-9A17-E88013A5DDF0}" dt="2022-11-29T22:27:33.980" v="1" actId="47"/>
        <pc:sldMkLst>
          <pc:docMk/>
          <pc:sldMk cId="1367628919" sldId="2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11/30/2022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762D96F0-3DF6-41C1-B851-8EEB739C8D8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FEF3D581-961D-4012-8414-F2F5518CA9A1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F20AED6-8856-4843-96D0-5287926300C1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7EAC134-3EEC-427E-9C13-CE21961E4BC0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1D570F9-97BA-4B93-BD7C-66765CF6751E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D2F77BD9-02AB-44A2-8AC7-3CD4FB158E63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AC14897-E5E7-45F6-87E2-A736680B372C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BB0677AD-7950-49E3-AB24-0CAB3FB4196E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AF01C324-1B6B-43C9-B072-0E53B21AE86C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B2D7231B-74CF-488C-BF7A-831BC714138F}" type="datetime1">
              <a:rPr lang="en-US" smtClean="0"/>
              <a:t>11/30/2022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Template provided by Chamber of Commerce &amp; Industry Queensland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268522"/>
            <a:ext cx="6692991" cy="2387600"/>
          </a:xfrm>
        </p:spPr>
        <p:txBody>
          <a:bodyPr/>
          <a:lstStyle/>
          <a:p>
            <a:r>
              <a:rPr lang="en-US" sz="4800" dirty="0"/>
              <a:t>Chamber of Commerce &amp; Industry Queensland Wellness Program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56122"/>
            <a:ext cx="9500507" cy="806675"/>
          </a:xfrm>
        </p:spPr>
        <p:txBody>
          <a:bodyPr/>
          <a:lstStyle/>
          <a:p>
            <a:r>
              <a:rPr lang="en-US" dirty="0"/>
              <a:t>Planning Support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911EE0-D466-AC85-FEFA-BE2125E5D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515" y="935822"/>
            <a:ext cx="1954635" cy="53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75B7870-3C12-EA88-CA8A-BF121801C7B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flipH="1" flipV="1"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1E40D4-CCAA-6382-7343-55067970A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931" y="-9072"/>
            <a:ext cx="5566069" cy="1693366"/>
          </a:xfrm>
        </p:spPr>
        <p:txBody>
          <a:bodyPr/>
          <a:lstStyle/>
          <a:p>
            <a:r>
              <a:rPr lang="en-AU" sz="4400" dirty="0">
                <a:solidFill>
                  <a:srgbClr val="3C5C8F"/>
                </a:solidFill>
              </a:rPr>
              <a:t>Business Open House October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F36AE-E76F-56A8-CC69-C18CEC2FD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931" y="1838841"/>
            <a:ext cx="5052162" cy="576346"/>
          </a:xfrm>
        </p:spPr>
        <p:txBody>
          <a:bodyPr/>
          <a:lstStyle/>
          <a:p>
            <a:r>
              <a:rPr lang="en-AU" sz="2000" dirty="0"/>
              <a:t>Please join the ABC Chamber of Commerce at our monthly Business Open House Event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9484C8E-9293-6A54-C33C-EE4E668F4273}"/>
              </a:ext>
            </a:extLst>
          </p:cNvPr>
          <p:cNvSpPr txBox="1">
            <a:spLocks/>
          </p:cNvSpPr>
          <p:nvPr/>
        </p:nvSpPr>
        <p:spPr>
          <a:xfrm>
            <a:off x="529931" y="3751221"/>
            <a:ext cx="5469880" cy="1383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3C5C8F"/>
                </a:solidFill>
              </a:rPr>
              <a:t>Date: dd Month, year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3C5C8F"/>
                </a:solidFill>
              </a:rPr>
              <a:t>Time: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3C5C8F"/>
                </a:solidFill>
              </a:rPr>
              <a:t>Event venue: ABC Chamber of Commerce, Street X, 4006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0550C1-D14E-63C7-93A3-45860C68FCA2}"/>
              </a:ext>
            </a:extLst>
          </p:cNvPr>
          <p:cNvSpPr txBox="1">
            <a:spLocks/>
          </p:cNvSpPr>
          <p:nvPr/>
        </p:nvSpPr>
        <p:spPr>
          <a:xfrm>
            <a:off x="529931" y="-13289"/>
            <a:ext cx="2445168" cy="466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bg1"/>
                </a:solidFill>
              </a:rPr>
              <a:t>Example Only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88C1256-6B4F-6E13-6E0D-697CC16B7160}"/>
              </a:ext>
            </a:extLst>
          </p:cNvPr>
          <p:cNvSpPr txBox="1">
            <a:spLocks/>
          </p:cNvSpPr>
          <p:nvPr/>
        </p:nvSpPr>
        <p:spPr>
          <a:xfrm>
            <a:off x="529931" y="5318068"/>
            <a:ext cx="4095232" cy="1113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solidFill>
                  <a:schemeClr val="bg1"/>
                </a:solidFill>
              </a:rPr>
              <a:t>Please RSVP your interest to [contact name] RSVP by dd/mm/</a:t>
            </a:r>
            <a:r>
              <a:rPr lang="en-AU" sz="1600" dirty="0" err="1">
                <a:solidFill>
                  <a:schemeClr val="bg1"/>
                </a:solidFill>
              </a:rPr>
              <a:t>yy</a:t>
            </a:r>
            <a:br>
              <a:rPr lang="en-AU" sz="1600" dirty="0">
                <a:solidFill>
                  <a:schemeClr val="bg1"/>
                </a:solidFill>
              </a:rPr>
            </a:br>
            <a:r>
              <a:rPr lang="en-AU" sz="1600" dirty="0">
                <a:solidFill>
                  <a:schemeClr val="bg1"/>
                </a:solidFill>
              </a:rPr>
              <a:t>0431 xx xxx </a:t>
            </a:r>
            <a:br>
              <a:rPr lang="en-AU" sz="1600" dirty="0">
                <a:solidFill>
                  <a:schemeClr val="bg1"/>
                </a:solidFill>
              </a:rPr>
            </a:br>
            <a:r>
              <a:rPr lang="en-AU" sz="1600" dirty="0">
                <a:solidFill>
                  <a:schemeClr val="bg1"/>
                </a:solidFill>
              </a:rPr>
              <a:t>ABC@chamber.com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C57797-B25A-8ABB-4296-C2A3D7467507}"/>
              </a:ext>
            </a:extLst>
          </p:cNvPr>
          <p:cNvGrpSpPr/>
          <p:nvPr/>
        </p:nvGrpSpPr>
        <p:grpSpPr>
          <a:xfrm>
            <a:off x="529931" y="2602751"/>
            <a:ext cx="4476899" cy="993386"/>
            <a:chOff x="529931" y="2700371"/>
            <a:chExt cx="4476899" cy="993386"/>
          </a:xfrm>
        </p:grpSpPr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E17AB0E0-CE7B-55B4-751B-2E7671802E88}"/>
                </a:ext>
              </a:extLst>
            </p:cNvPr>
            <p:cNvSpPr txBox="1">
              <a:spLocks/>
            </p:cNvSpPr>
            <p:nvPr/>
          </p:nvSpPr>
          <p:spPr>
            <a:xfrm>
              <a:off x="529931" y="2700371"/>
              <a:ext cx="3127669" cy="2742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2400" dirty="0"/>
                <a:t>Business of the Month</a:t>
              </a:r>
            </a:p>
            <a:p>
              <a:pPr algn="ctr"/>
              <a:endParaRPr lang="en-AU" sz="2800" b="1" dirty="0">
                <a:solidFill>
                  <a:srgbClr val="3C5C8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A9B5C7-0A96-EF4D-B771-F0AE49659051}"/>
                </a:ext>
              </a:extLst>
            </p:cNvPr>
            <p:cNvSpPr txBox="1"/>
            <p:nvPr/>
          </p:nvSpPr>
          <p:spPr>
            <a:xfrm>
              <a:off x="529931" y="2924316"/>
              <a:ext cx="447689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4400" b="1" dirty="0">
                  <a:solidFill>
                    <a:schemeClr val="bg1"/>
                  </a:solidFill>
                </a:rPr>
                <a:t>ABC Bakery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0A90E43-2740-D6BD-937A-DF3CCB275F5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727355" y="1435395"/>
            <a:ext cx="6832042" cy="563511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6BB42F-1763-6E0B-F614-400224064A92}"/>
              </a:ext>
            </a:extLst>
          </p:cNvPr>
          <p:cNvSpPr/>
          <p:nvPr/>
        </p:nvSpPr>
        <p:spPr>
          <a:xfrm>
            <a:off x="9069572" y="372140"/>
            <a:ext cx="2892056" cy="1063255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4CD8EEF-2DA9-62DA-1EAD-5B7612F278E6}"/>
              </a:ext>
            </a:extLst>
          </p:cNvPr>
          <p:cNvSpPr txBox="1">
            <a:spLocks/>
          </p:cNvSpPr>
          <p:nvPr/>
        </p:nvSpPr>
        <p:spPr>
          <a:xfrm>
            <a:off x="9605593" y="722467"/>
            <a:ext cx="1820015" cy="36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schemeClr val="bg1">
                    <a:lumMod val="95000"/>
                  </a:schemeClr>
                </a:solidFill>
              </a:rPr>
              <a:t>Chamber Logo</a:t>
            </a:r>
          </a:p>
        </p:txBody>
      </p:sp>
    </p:spTree>
    <p:extLst>
      <p:ext uri="{BB962C8B-B14F-4D97-AF65-F5344CB8AC3E}">
        <p14:creationId xmlns:p14="http://schemas.microsoft.com/office/powerpoint/2010/main" val="2228970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75B7870-3C12-EA88-CA8A-BF121801C7B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1E40D4-CCAA-6382-7343-55067970A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931" y="-9072"/>
            <a:ext cx="5566069" cy="1693366"/>
          </a:xfrm>
        </p:spPr>
        <p:txBody>
          <a:bodyPr/>
          <a:lstStyle/>
          <a:p>
            <a:r>
              <a:rPr lang="en-AU" sz="4400" dirty="0">
                <a:solidFill>
                  <a:schemeClr val="bg1">
                    <a:lumMod val="95000"/>
                  </a:schemeClr>
                </a:solidFill>
              </a:rPr>
              <a:t>Business Open House October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F36AE-E76F-56A8-CC69-C18CEC2FD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931" y="1838841"/>
            <a:ext cx="5052162" cy="576346"/>
          </a:xfrm>
        </p:spPr>
        <p:txBody>
          <a:bodyPr/>
          <a:lstStyle/>
          <a:p>
            <a:r>
              <a:rPr lang="en-AU" sz="2000" dirty="0"/>
              <a:t>Please join the ABC Chamber of Commerce at our monthly Business Open House Event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9484C8E-9293-6A54-C33C-EE4E668F4273}"/>
              </a:ext>
            </a:extLst>
          </p:cNvPr>
          <p:cNvSpPr txBox="1">
            <a:spLocks/>
          </p:cNvSpPr>
          <p:nvPr/>
        </p:nvSpPr>
        <p:spPr>
          <a:xfrm>
            <a:off x="529931" y="3751221"/>
            <a:ext cx="5469880" cy="1383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chemeClr val="bg1"/>
                </a:solidFill>
              </a:rPr>
              <a:t>Date: dd Month, year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chemeClr val="bg1"/>
                </a:solidFill>
              </a:rPr>
              <a:t>Time: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chemeClr val="bg1"/>
                </a:solidFill>
              </a:rPr>
              <a:t>Event venue: ABC Chamber of Commerce, Street X, 4006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0550C1-D14E-63C7-93A3-45860C68FCA2}"/>
              </a:ext>
            </a:extLst>
          </p:cNvPr>
          <p:cNvSpPr txBox="1">
            <a:spLocks/>
          </p:cNvSpPr>
          <p:nvPr/>
        </p:nvSpPr>
        <p:spPr>
          <a:xfrm>
            <a:off x="529931" y="-13289"/>
            <a:ext cx="2445168" cy="466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endParaRPr lang="en-AU" sz="280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88C1256-6B4F-6E13-6E0D-697CC16B7160}"/>
              </a:ext>
            </a:extLst>
          </p:cNvPr>
          <p:cNvSpPr txBox="1">
            <a:spLocks/>
          </p:cNvSpPr>
          <p:nvPr/>
        </p:nvSpPr>
        <p:spPr>
          <a:xfrm>
            <a:off x="529931" y="5318068"/>
            <a:ext cx="4095232" cy="1113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solidFill>
                  <a:schemeClr val="bg1"/>
                </a:solidFill>
              </a:rPr>
              <a:t>Please RSVP your interest to [contact name] RSVP by dd/mm/</a:t>
            </a:r>
            <a:r>
              <a:rPr lang="en-AU" sz="1600" dirty="0" err="1">
                <a:solidFill>
                  <a:schemeClr val="bg1"/>
                </a:solidFill>
              </a:rPr>
              <a:t>yy</a:t>
            </a:r>
            <a:br>
              <a:rPr lang="en-AU" sz="1600" dirty="0">
                <a:solidFill>
                  <a:schemeClr val="bg1"/>
                </a:solidFill>
              </a:rPr>
            </a:br>
            <a:r>
              <a:rPr lang="en-AU" sz="1600" dirty="0">
                <a:solidFill>
                  <a:schemeClr val="bg1"/>
                </a:solidFill>
              </a:rPr>
              <a:t>0431 xx xxx </a:t>
            </a:r>
            <a:br>
              <a:rPr lang="en-AU" sz="1600" dirty="0">
                <a:solidFill>
                  <a:schemeClr val="bg1"/>
                </a:solidFill>
              </a:rPr>
            </a:br>
            <a:r>
              <a:rPr lang="en-AU" sz="1600" dirty="0">
                <a:solidFill>
                  <a:schemeClr val="bg1"/>
                </a:solidFill>
              </a:rPr>
              <a:t>ABC@chamber.com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C57797-B25A-8ABB-4296-C2A3D7467507}"/>
              </a:ext>
            </a:extLst>
          </p:cNvPr>
          <p:cNvGrpSpPr/>
          <p:nvPr/>
        </p:nvGrpSpPr>
        <p:grpSpPr>
          <a:xfrm>
            <a:off x="529931" y="2602751"/>
            <a:ext cx="4476899" cy="993386"/>
            <a:chOff x="529931" y="2700371"/>
            <a:chExt cx="4476899" cy="993386"/>
          </a:xfrm>
        </p:grpSpPr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E17AB0E0-CE7B-55B4-751B-2E7671802E88}"/>
                </a:ext>
              </a:extLst>
            </p:cNvPr>
            <p:cNvSpPr txBox="1">
              <a:spLocks/>
            </p:cNvSpPr>
            <p:nvPr/>
          </p:nvSpPr>
          <p:spPr>
            <a:xfrm>
              <a:off x="529931" y="2700371"/>
              <a:ext cx="3127669" cy="2742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2400" dirty="0"/>
                <a:t>Business of the Month</a:t>
              </a:r>
            </a:p>
            <a:p>
              <a:pPr algn="ctr"/>
              <a:endParaRPr lang="en-AU" sz="2800" b="1" dirty="0">
                <a:solidFill>
                  <a:srgbClr val="3C5C8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A9B5C7-0A96-EF4D-B771-F0AE49659051}"/>
                </a:ext>
              </a:extLst>
            </p:cNvPr>
            <p:cNvSpPr txBox="1"/>
            <p:nvPr/>
          </p:nvSpPr>
          <p:spPr>
            <a:xfrm>
              <a:off x="529931" y="2924316"/>
              <a:ext cx="447689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4400" b="1" dirty="0">
                  <a:solidFill>
                    <a:schemeClr val="bg1"/>
                  </a:solidFill>
                </a:rPr>
                <a:t>ABC Bakery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0A90E43-2740-D6BD-937A-DF3CCB275F5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096001" y="1976421"/>
            <a:ext cx="6369634" cy="52537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6BB42F-1763-6E0B-F614-400224064A92}"/>
              </a:ext>
            </a:extLst>
          </p:cNvPr>
          <p:cNvSpPr/>
          <p:nvPr/>
        </p:nvSpPr>
        <p:spPr>
          <a:xfrm>
            <a:off x="9069572" y="372140"/>
            <a:ext cx="2892056" cy="1063255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4CD8EEF-2DA9-62DA-1EAD-5B7612F278E6}"/>
              </a:ext>
            </a:extLst>
          </p:cNvPr>
          <p:cNvSpPr txBox="1">
            <a:spLocks/>
          </p:cNvSpPr>
          <p:nvPr/>
        </p:nvSpPr>
        <p:spPr>
          <a:xfrm>
            <a:off x="9605593" y="722467"/>
            <a:ext cx="1820015" cy="36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schemeClr val="bg1">
                    <a:lumMod val="95000"/>
                  </a:schemeClr>
                </a:solidFill>
              </a:rPr>
              <a:t>Chamber Logo</a:t>
            </a:r>
          </a:p>
        </p:txBody>
      </p:sp>
    </p:spTree>
    <p:extLst>
      <p:ext uri="{BB962C8B-B14F-4D97-AF65-F5344CB8AC3E}">
        <p14:creationId xmlns:p14="http://schemas.microsoft.com/office/powerpoint/2010/main" val="345582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2C07-0175-FCF5-788D-B8079BA5E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Plan – Social connections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1046AC-9899-D019-67DC-42BD805AD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Program template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D2070C6-E7EE-F9A0-048B-E787EF43FD85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482999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Social connections</a:t>
            </a:r>
            <a:br>
              <a:rPr lang="en-AU" dirty="0"/>
            </a:br>
            <a:r>
              <a:rPr lang="en-AU" dirty="0"/>
              <a:t>Program: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57B6B8B6-8D08-4C05-8C1B-C2BDA2A9D270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42368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Social connections</a:t>
            </a:r>
            <a:br>
              <a:rPr lang="en-AU" dirty="0"/>
            </a:br>
            <a:r>
              <a:rPr lang="en-AU" dirty="0"/>
              <a:t>Program: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Location:</a:t>
            </a:r>
          </a:p>
          <a:p>
            <a:endParaRPr lang="en-AU" dirty="0"/>
          </a:p>
          <a:p>
            <a:r>
              <a:rPr lang="en-AU" dirty="0"/>
              <a:t>Staff:</a:t>
            </a:r>
          </a:p>
          <a:p>
            <a:endParaRPr lang="en-AU" dirty="0"/>
          </a:p>
          <a:p>
            <a:r>
              <a:rPr lang="en-AU" dirty="0"/>
              <a:t>Other: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Resources require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7630644-3FBC-8EB1-C5CB-7CA36F2907DA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2313632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Social connections - </a:t>
            </a:r>
            <a:r>
              <a:rPr lang="en-AU" dirty="0">
                <a:solidFill>
                  <a:schemeClr val="accent5"/>
                </a:solidFill>
              </a:rPr>
              <a:t>Example</a:t>
            </a:r>
            <a:br>
              <a:rPr lang="en-AU" dirty="0"/>
            </a:br>
            <a:r>
              <a:rPr lang="en-AU" dirty="0"/>
              <a:t>Program: Business Open 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Each month, the chamber invites a member to come in and share stories about their business with the wider community, including history, current challenges and ideas for solutions.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Local businesses in the area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Event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0007B03-794C-8766-FA6F-2C161AC55A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77953" y="2003804"/>
            <a:ext cx="3173278" cy="522514"/>
          </a:xfrm>
        </p:spPr>
        <p:txBody>
          <a:bodyPr/>
          <a:lstStyle/>
          <a:p>
            <a:r>
              <a:rPr lang="en-AU" dirty="0"/>
              <a:t>Target audience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Foster connections in the community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Highlight members achievement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Initiate mental wellness conversation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Inform members and businesses on resources</a:t>
            </a:r>
          </a:p>
          <a:p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Goals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649E855-7B51-7F85-AA75-AEDC8863619F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128602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2A784-AD46-896A-F7CA-7B1C0368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Social connections - </a:t>
            </a:r>
            <a:r>
              <a:rPr lang="en-AU" dirty="0">
                <a:solidFill>
                  <a:schemeClr val="accent5"/>
                </a:solidFill>
              </a:rPr>
              <a:t>Example</a:t>
            </a:r>
            <a:br>
              <a:rPr lang="en-AU" dirty="0"/>
            </a:br>
            <a:r>
              <a:rPr lang="en-AU" dirty="0"/>
              <a:t>Program: Business Open 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40B1A-4143-C099-C7DD-8B6AFD15C6B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sz="1800" dirty="0"/>
              <a:t>Location: at the Chamber</a:t>
            </a:r>
          </a:p>
          <a:p>
            <a:endParaRPr lang="en-AU" sz="1800" dirty="0"/>
          </a:p>
          <a:p>
            <a:r>
              <a:rPr lang="en-AU" sz="1800" dirty="0"/>
              <a:t>Staff: </a:t>
            </a:r>
            <a:r>
              <a:rPr lang="en-AU" sz="1800" dirty="0">
                <a:solidFill>
                  <a:schemeClr val="accent5"/>
                </a:solidFill>
              </a:rPr>
              <a:t>A, </a:t>
            </a:r>
            <a:r>
              <a:rPr lang="en-AU" sz="1800" dirty="0"/>
              <a:t>to contact businesses and organise location</a:t>
            </a:r>
          </a:p>
          <a:p>
            <a:r>
              <a:rPr lang="en-AU" sz="1800" dirty="0">
                <a:solidFill>
                  <a:schemeClr val="accent5"/>
                </a:solidFill>
              </a:rPr>
              <a:t> B, </a:t>
            </a:r>
            <a:r>
              <a:rPr lang="en-AU" sz="1800" dirty="0"/>
              <a:t>to organise communications</a:t>
            </a:r>
          </a:p>
          <a:p>
            <a:r>
              <a:rPr lang="en-AU" sz="1800" dirty="0"/>
              <a:t>Other: Funding for food and tea if possible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9129DF-D982-B8EB-8C8F-917705ED8738}"/>
              </a:ext>
            </a:extLst>
          </p:cNvPr>
          <p:cNvSpPr>
            <a:spLocks noGrp="1"/>
          </p:cNvSpPr>
          <p:nvPr>
            <p:ph idx="10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AU" dirty="0"/>
              <a:t>Emails to members and local businesses</a:t>
            </a:r>
          </a:p>
          <a:p>
            <a:endParaRPr lang="en-AU" dirty="0"/>
          </a:p>
          <a:p>
            <a:r>
              <a:rPr lang="en-AU" dirty="0"/>
              <a:t>Social media posts</a:t>
            </a:r>
          </a:p>
          <a:p>
            <a:endParaRPr lang="en-AU" dirty="0"/>
          </a:p>
          <a:p>
            <a:r>
              <a:rPr lang="en-AU" dirty="0"/>
              <a:t>Posters on local community board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33964CD-6023-891E-689C-D93532CE367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AU" dirty="0"/>
              <a:t>Resource require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7E23E75-380A-5436-CAE4-8A4D6F050F9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AU" dirty="0"/>
              <a:t>Communications	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C23BB6-3683-0414-F50D-BEAD8E027D1B}"/>
              </a:ext>
            </a:extLst>
          </p:cNvPr>
          <p:cNvSpPr>
            <a:spLocks noGrp="1"/>
          </p:cNvSpPr>
          <p:nvPr>
            <p:ph idx="13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Monthly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First Wednesday of each month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4:30pm to 6:30pm</a:t>
            </a:r>
          </a:p>
          <a:p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1863E15-9244-1377-B2BC-79A36CED9E7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AU" dirty="0"/>
              <a:t>Timeline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DB10645-6AF4-8FC1-0F73-607F4F9BE050}"/>
              </a:ext>
            </a:extLst>
          </p:cNvPr>
          <p:cNvSpPr txBox="1">
            <a:spLocks/>
          </p:cNvSpPr>
          <p:nvPr/>
        </p:nvSpPr>
        <p:spPr>
          <a:xfrm>
            <a:off x="-1" y="6477000"/>
            <a:ext cx="1954635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anose="020B0606020202030204" pitchFamily="34" charset="0"/>
              </a:rPr>
              <a:t>Template provided by Chamber of Commerce &amp; Industry Queensland</a:t>
            </a:r>
          </a:p>
        </p:txBody>
      </p:sp>
    </p:spTree>
    <p:extLst>
      <p:ext uri="{BB962C8B-B14F-4D97-AF65-F5344CB8AC3E}">
        <p14:creationId xmlns:p14="http://schemas.microsoft.com/office/powerpoint/2010/main" val="330137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2EF2-763A-E74B-D010-45D1E0443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658" y="366289"/>
            <a:ext cx="6609100" cy="840661"/>
          </a:xfrm>
        </p:spPr>
        <p:txBody>
          <a:bodyPr/>
          <a:lstStyle/>
          <a:p>
            <a:r>
              <a:rPr lang="en-AU" sz="3600" dirty="0"/>
              <a:t>Business Open House Invitation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472D2-7FBB-9F46-E05F-718470F54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63" y="1328622"/>
            <a:ext cx="7531891" cy="2247219"/>
          </a:xfrm>
        </p:spPr>
        <p:txBody>
          <a:bodyPr/>
          <a:lstStyle/>
          <a:p>
            <a:r>
              <a:rPr lang="en-AU" sz="1600" dirty="0"/>
              <a:t>The </a:t>
            </a:r>
            <a:r>
              <a:rPr lang="en-AU" sz="1600" dirty="0">
                <a:solidFill>
                  <a:schemeClr val="accent5"/>
                </a:solidFill>
              </a:rPr>
              <a:t>ABC</a:t>
            </a:r>
            <a:r>
              <a:rPr lang="en-AU" sz="1600" dirty="0"/>
              <a:t> Chamber of Commerce is delighted to invite you to our Open house social event.</a:t>
            </a:r>
          </a:p>
          <a:p>
            <a:endParaRPr lang="en-AU" sz="1600" dirty="0"/>
          </a:p>
          <a:p>
            <a:r>
              <a:rPr lang="en-AU" sz="1600" dirty="0"/>
              <a:t>Our business of the month is </a:t>
            </a:r>
            <a:r>
              <a:rPr lang="en-AU" sz="1600" dirty="0">
                <a:solidFill>
                  <a:schemeClr val="accent5"/>
                </a:solidFill>
              </a:rPr>
              <a:t>XYZ Bakery, and its owner, Margaret.</a:t>
            </a:r>
          </a:p>
          <a:p>
            <a:r>
              <a:rPr lang="en-AU" sz="1600" dirty="0">
                <a:solidFill>
                  <a:schemeClr val="accent5"/>
                </a:solidFill>
              </a:rPr>
              <a:t>XYZ Bakery started in 2017, and it has been a member of the Chamber since … </a:t>
            </a:r>
          </a:p>
          <a:p>
            <a:r>
              <a:rPr lang="en-AU" sz="1600" dirty="0"/>
              <a:t>In this session, we will hear more about the story of </a:t>
            </a:r>
            <a:r>
              <a:rPr lang="en-AU" sz="1600" dirty="0">
                <a:solidFill>
                  <a:schemeClr val="accent5"/>
                </a:solidFill>
              </a:rPr>
              <a:t>Margaret, </a:t>
            </a:r>
            <a:r>
              <a:rPr lang="en-AU" sz="1600" dirty="0"/>
              <a:t>as well as their biggest achievements and challenges so far.</a:t>
            </a:r>
          </a:p>
          <a:p>
            <a:r>
              <a:rPr lang="en-AU" sz="1600" dirty="0"/>
              <a:t>Finally, in the session, we will discuss what support the mental impacts of running a business, and what support is available in our region to support business owners.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25FA73-F32C-1912-DF1A-59922DA9EFD6}"/>
              </a:ext>
            </a:extLst>
          </p:cNvPr>
          <p:cNvSpPr txBox="1">
            <a:spLocks/>
          </p:cNvSpPr>
          <p:nvPr/>
        </p:nvSpPr>
        <p:spPr>
          <a:xfrm>
            <a:off x="1293328" y="-33556"/>
            <a:ext cx="7691282" cy="11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br>
              <a:rPr lang="en-AU" sz="2800" dirty="0"/>
            </a:br>
            <a:endParaRPr lang="en-AU" sz="280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3E75E5B-5B38-CA27-FEDA-2ADE2AD0B8E6}"/>
              </a:ext>
            </a:extLst>
          </p:cNvPr>
          <p:cNvSpPr txBox="1">
            <a:spLocks/>
          </p:cNvSpPr>
          <p:nvPr/>
        </p:nvSpPr>
        <p:spPr>
          <a:xfrm>
            <a:off x="580263" y="4134740"/>
            <a:ext cx="7531891" cy="22472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b="1" dirty="0"/>
              <a:t>Event venue:</a:t>
            </a:r>
          </a:p>
          <a:p>
            <a:r>
              <a:rPr lang="en-AU" sz="2000" b="1" dirty="0"/>
              <a:t>Time:</a:t>
            </a:r>
          </a:p>
          <a:p>
            <a:endParaRPr lang="en-AU" sz="1600" dirty="0"/>
          </a:p>
          <a:p>
            <a:r>
              <a:rPr lang="en-AU" sz="1600" dirty="0"/>
              <a:t>Please RSVP your interest via this information below:</a:t>
            </a:r>
          </a:p>
          <a:p>
            <a:r>
              <a:rPr lang="en-AU" sz="1600" dirty="0"/>
              <a:t>Contact name: </a:t>
            </a:r>
            <a:r>
              <a:rPr lang="en-AU" sz="1600" dirty="0">
                <a:solidFill>
                  <a:schemeClr val="accent5"/>
                </a:solidFill>
              </a:rPr>
              <a:t>ABC</a:t>
            </a:r>
            <a:endParaRPr lang="en-AU" sz="1600" dirty="0"/>
          </a:p>
          <a:p>
            <a:r>
              <a:rPr lang="en-AU" sz="1600" dirty="0"/>
              <a:t>Phone number:</a:t>
            </a:r>
            <a:r>
              <a:rPr lang="en-AU" sz="1600" dirty="0">
                <a:solidFill>
                  <a:schemeClr val="accent5"/>
                </a:solidFill>
              </a:rPr>
              <a:t> 0431 xx xxx</a:t>
            </a:r>
            <a:endParaRPr lang="en-AU" sz="1600" dirty="0"/>
          </a:p>
          <a:p>
            <a:r>
              <a:rPr lang="en-AU" sz="1600" dirty="0"/>
              <a:t>Email: </a:t>
            </a:r>
            <a:r>
              <a:rPr lang="en-AU" sz="1600" dirty="0">
                <a:solidFill>
                  <a:schemeClr val="accent5"/>
                </a:solidFill>
              </a:rPr>
              <a:t>ABC@chamber.com</a:t>
            </a:r>
            <a:endParaRPr lang="en-AU" sz="1600" dirty="0"/>
          </a:p>
          <a:p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196292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75B7870-3C12-EA88-CA8A-BF121801C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1E40D4-CCAA-6382-7343-55067970A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931" y="-9072"/>
            <a:ext cx="5566069" cy="1693366"/>
          </a:xfrm>
        </p:spPr>
        <p:txBody>
          <a:bodyPr/>
          <a:lstStyle/>
          <a:p>
            <a:r>
              <a:rPr lang="en-AU" sz="4400" dirty="0">
                <a:solidFill>
                  <a:srgbClr val="3C5C8F"/>
                </a:solidFill>
              </a:rPr>
              <a:t>Business Open House October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F36AE-E76F-56A8-CC69-C18CEC2FD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931" y="1838841"/>
            <a:ext cx="5052162" cy="576346"/>
          </a:xfrm>
        </p:spPr>
        <p:txBody>
          <a:bodyPr/>
          <a:lstStyle/>
          <a:p>
            <a:r>
              <a:rPr lang="en-AU" sz="2000" dirty="0">
                <a:solidFill>
                  <a:srgbClr val="3C5C8F"/>
                </a:solidFill>
              </a:rPr>
              <a:t>Please join the ABC Chamber of Commerce at our monthly Business Open House Event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9484C8E-9293-6A54-C33C-EE4E668F4273}"/>
              </a:ext>
            </a:extLst>
          </p:cNvPr>
          <p:cNvSpPr txBox="1">
            <a:spLocks/>
          </p:cNvSpPr>
          <p:nvPr/>
        </p:nvSpPr>
        <p:spPr>
          <a:xfrm>
            <a:off x="529931" y="3751221"/>
            <a:ext cx="5469880" cy="1383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Date: dd Month, year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Time: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Event venue: ABC Chamber of Commerce, Street X, 4006</a:t>
            </a:r>
          </a:p>
          <a:p>
            <a:pPr>
              <a:lnSpc>
                <a:spcPct val="100000"/>
              </a:lnSpc>
            </a:pPr>
            <a:endParaRPr lang="en-AU" sz="2000" b="1" dirty="0">
              <a:solidFill>
                <a:srgbClr val="A8604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0550C1-D14E-63C7-93A3-45860C68FCA2}"/>
              </a:ext>
            </a:extLst>
          </p:cNvPr>
          <p:cNvSpPr txBox="1">
            <a:spLocks/>
          </p:cNvSpPr>
          <p:nvPr/>
        </p:nvSpPr>
        <p:spPr>
          <a:xfrm>
            <a:off x="529931" y="-13289"/>
            <a:ext cx="2445168" cy="466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endParaRPr lang="en-AU" sz="280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88C1256-6B4F-6E13-6E0D-697CC16B7160}"/>
              </a:ext>
            </a:extLst>
          </p:cNvPr>
          <p:cNvSpPr txBox="1">
            <a:spLocks/>
          </p:cNvSpPr>
          <p:nvPr/>
        </p:nvSpPr>
        <p:spPr>
          <a:xfrm>
            <a:off x="529931" y="5318068"/>
            <a:ext cx="4095232" cy="1113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solidFill>
                  <a:srgbClr val="A86040"/>
                </a:solidFill>
              </a:rPr>
              <a:t>Please RSVP your interest to [contact name] RSVP by dd/mm/</a:t>
            </a:r>
            <a:r>
              <a:rPr lang="en-AU" sz="1600" dirty="0" err="1">
                <a:solidFill>
                  <a:srgbClr val="A86040"/>
                </a:solidFill>
              </a:rPr>
              <a:t>yy</a:t>
            </a:r>
            <a:br>
              <a:rPr lang="en-AU" sz="1600" dirty="0">
                <a:solidFill>
                  <a:srgbClr val="A86040"/>
                </a:solidFill>
              </a:rPr>
            </a:br>
            <a:r>
              <a:rPr lang="en-AU" sz="1600" dirty="0">
                <a:solidFill>
                  <a:srgbClr val="A86040"/>
                </a:solidFill>
              </a:rPr>
              <a:t>0431 xx xxx </a:t>
            </a:r>
            <a:br>
              <a:rPr lang="en-AU" sz="1600" dirty="0">
                <a:solidFill>
                  <a:srgbClr val="A86040"/>
                </a:solidFill>
              </a:rPr>
            </a:br>
            <a:r>
              <a:rPr lang="en-AU" sz="1600" dirty="0">
                <a:solidFill>
                  <a:srgbClr val="A86040"/>
                </a:solidFill>
              </a:rPr>
              <a:t>ABC@chamber.com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C57797-B25A-8ABB-4296-C2A3D7467507}"/>
              </a:ext>
            </a:extLst>
          </p:cNvPr>
          <p:cNvGrpSpPr/>
          <p:nvPr/>
        </p:nvGrpSpPr>
        <p:grpSpPr>
          <a:xfrm>
            <a:off x="529931" y="2602751"/>
            <a:ext cx="4476899" cy="993386"/>
            <a:chOff x="529931" y="2700371"/>
            <a:chExt cx="4476899" cy="993386"/>
          </a:xfrm>
        </p:grpSpPr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E17AB0E0-CE7B-55B4-751B-2E7671802E88}"/>
                </a:ext>
              </a:extLst>
            </p:cNvPr>
            <p:cNvSpPr txBox="1">
              <a:spLocks/>
            </p:cNvSpPr>
            <p:nvPr/>
          </p:nvSpPr>
          <p:spPr>
            <a:xfrm>
              <a:off x="529931" y="2700371"/>
              <a:ext cx="3127669" cy="2742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2400" dirty="0">
                  <a:solidFill>
                    <a:srgbClr val="A86040"/>
                  </a:solidFill>
                </a:rPr>
                <a:t>Business of the Month</a:t>
              </a:r>
            </a:p>
            <a:p>
              <a:pPr algn="ctr"/>
              <a:endParaRPr lang="en-AU" sz="2800" b="1" dirty="0">
                <a:solidFill>
                  <a:srgbClr val="3C5C8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A9B5C7-0A96-EF4D-B771-F0AE49659051}"/>
                </a:ext>
              </a:extLst>
            </p:cNvPr>
            <p:cNvSpPr txBox="1"/>
            <p:nvPr/>
          </p:nvSpPr>
          <p:spPr>
            <a:xfrm>
              <a:off x="529931" y="2924316"/>
              <a:ext cx="447689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4400" b="1" dirty="0">
                  <a:solidFill>
                    <a:srgbClr val="A86040"/>
                  </a:solidFill>
                </a:rPr>
                <a:t>ABC Bakery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0A90E43-2740-D6BD-937A-DF3CCB275F5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29742" y="2209388"/>
            <a:ext cx="5951918" cy="49091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6BB42F-1763-6E0B-F614-400224064A92}"/>
              </a:ext>
            </a:extLst>
          </p:cNvPr>
          <p:cNvSpPr/>
          <p:nvPr/>
        </p:nvSpPr>
        <p:spPr>
          <a:xfrm>
            <a:off x="9069572" y="372140"/>
            <a:ext cx="2892056" cy="1063255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2CE1089-2FE3-7561-56B5-33C2F21AE429}"/>
              </a:ext>
            </a:extLst>
          </p:cNvPr>
          <p:cNvSpPr txBox="1">
            <a:spLocks/>
          </p:cNvSpPr>
          <p:nvPr/>
        </p:nvSpPr>
        <p:spPr>
          <a:xfrm>
            <a:off x="9605593" y="722467"/>
            <a:ext cx="1820015" cy="36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srgbClr val="3C5C8F"/>
                </a:solidFill>
              </a:rPr>
              <a:t>Chamber Logo</a:t>
            </a:r>
          </a:p>
        </p:txBody>
      </p:sp>
    </p:spTree>
    <p:extLst>
      <p:ext uri="{BB962C8B-B14F-4D97-AF65-F5344CB8AC3E}">
        <p14:creationId xmlns:p14="http://schemas.microsoft.com/office/powerpoint/2010/main" val="1961611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975B7870-3C12-EA88-CA8A-BF121801C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1E40D4-CCAA-6382-7343-55067970A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931" y="-9072"/>
            <a:ext cx="5566069" cy="1693366"/>
          </a:xfrm>
        </p:spPr>
        <p:txBody>
          <a:bodyPr/>
          <a:lstStyle/>
          <a:p>
            <a:r>
              <a:rPr lang="en-AU" sz="4400" dirty="0">
                <a:solidFill>
                  <a:srgbClr val="3C5C8F"/>
                </a:solidFill>
              </a:rPr>
              <a:t>Business Open House October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F36AE-E76F-56A8-CC69-C18CEC2FD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9931" y="1838841"/>
            <a:ext cx="5052162" cy="576346"/>
          </a:xfrm>
        </p:spPr>
        <p:txBody>
          <a:bodyPr/>
          <a:lstStyle/>
          <a:p>
            <a:r>
              <a:rPr lang="en-AU" sz="2000" dirty="0">
                <a:solidFill>
                  <a:srgbClr val="3C5C8F"/>
                </a:solidFill>
              </a:rPr>
              <a:t>Please join the ABC Chamber of Commerce at our monthly Business Open House Event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9484C8E-9293-6A54-C33C-EE4E668F4273}"/>
              </a:ext>
            </a:extLst>
          </p:cNvPr>
          <p:cNvSpPr txBox="1">
            <a:spLocks/>
          </p:cNvSpPr>
          <p:nvPr/>
        </p:nvSpPr>
        <p:spPr>
          <a:xfrm>
            <a:off x="529931" y="3751221"/>
            <a:ext cx="5469880" cy="13831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Date: dd Month, year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Time: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sz="2000" b="1" dirty="0">
                <a:solidFill>
                  <a:srgbClr val="A86040"/>
                </a:solidFill>
              </a:rPr>
              <a:t>Event venue: ABC Chamber of Commerce, Street X, 4006</a:t>
            </a:r>
          </a:p>
          <a:p>
            <a:pPr>
              <a:lnSpc>
                <a:spcPct val="100000"/>
              </a:lnSpc>
            </a:pPr>
            <a:endParaRPr lang="en-AU" sz="2000" b="1" dirty="0">
              <a:solidFill>
                <a:srgbClr val="A8604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60550C1-D14E-63C7-93A3-45860C68FCA2}"/>
              </a:ext>
            </a:extLst>
          </p:cNvPr>
          <p:cNvSpPr txBox="1">
            <a:spLocks/>
          </p:cNvSpPr>
          <p:nvPr/>
        </p:nvSpPr>
        <p:spPr>
          <a:xfrm>
            <a:off x="529931" y="-13289"/>
            <a:ext cx="2445168" cy="4668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5"/>
                </a:solidFill>
              </a:rPr>
              <a:t>Example Only</a:t>
            </a:r>
            <a:endParaRPr lang="en-AU" sz="280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B88C1256-6B4F-6E13-6E0D-697CC16B7160}"/>
              </a:ext>
            </a:extLst>
          </p:cNvPr>
          <p:cNvSpPr txBox="1">
            <a:spLocks/>
          </p:cNvSpPr>
          <p:nvPr/>
        </p:nvSpPr>
        <p:spPr>
          <a:xfrm>
            <a:off x="529931" y="5318068"/>
            <a:ext cx="4095232" cy="1113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dirty="0">
                <a:solidFill>
                  <a:srgbClr val="A86040"/>
                </a:solidFill>
              </a:rPr>
              <a:t>Please RSVP your interest to [contact name] RSVP by dd/mm/</a:t>
            </a:r>
            <a:r>
              <a:rPr lang="en-AU" sz="1600" dirty="0" err="1">
                <a:solidFill>
                  <a:srgbClr val="A86040"/>
                </a:solidFill>
              </a:rPr>
              <a:t>yy</a:t>
            </a:r>
            <a:br>
              <a:rPr lang="en-AU" sz="1600" dirty="0">
                <a:solidFill>
                  <a:srgbClr val="A86040"/>
                </a:solidFill>
              </a:rPr>
            </a:br>
            <a:r>
              <a:rPr lang="en-AU" sz="1600" dirty="0">
                <a:solidFill>
                  <a:srgbClr val="A86040"/>
                </a:solidFill>
              </a:rPr>
              <a:t>0431 xx xxx </a:t>
            </a:r>
            <a:br>
              <a:rPr lang="en-AU" sz="1600" dirty="0">
                <a:solidFill>
                  <a:srgbClr val="A86040"/>
                </a:solidFill>
              </a:rPr>
            </a:br>
            <a:r>
              <a:rPr lang="en-AU" sz="1600" dirty="0">
                <a:solidFill>
                  <a:srgbClr val="A86040"/>
                </a:solidFill>
              </a:rPr>
              <a:t>ABC@chamber.com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C57797-B25A-8ABB-4296-C2A3D7467507}"/>
              </a:ext>
            </a:extLst>
          </p:cNvPr>
          <p:cNvGrpSpPr/>
          <p:nvPr/>
        </p:nvGrpSpPr>
        <p:grpSpPr>
          <a:xfrm>
            <a:off x="529931" y="2602751"/>
            <a:ext cx="4476899" cy="993386"/>
            <a:chOff x="529931" y="2700371"/>
            <a:chExt cx="4476899" cy="993386"/>
          </a:xfrm>
        </p:grpSpPr>
        <p:sp>
          <p:nvSpPr>
            <p:cNvPr id="6" name="Subtitle 2">
              <a:extLst>
                <a:ext uri="{FF2B5EF4-FFF2-40B4-BE49-F238E27FC236}">
                  <a16:creationId xmlns:a16="http://schemas.microsoft.com/office/drawing/2014/main" id="{E17AB0E0-CE7B-55B4-751B-2E7671802E88}"/>
                </a:ext>
              </a:extLst>
            </p:cNvPr>
            <p:cNvSpPr txBox="1">
              <a:spLocks/>
            </p:cNvSpPr>
            <p:nvPr/>
          </p:nvSpPr>
          <p:spPr>
            <a:xfrm>
              <a:off x="529931" y="2700371"/>
              <a:ext cx="3127669" cy="27428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20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AU" sz="2400" dirty="0">
                  <a:solidFill>
                    <a:srgbClr val="A86040"/>
                  </a:solidFill>
                </a:rPr>
                <a:t>Business of the Month</a:t>
              </a:r>
            </a:p>
            <a:p>
              <a:pPr algn="ctr"/>
              <a:endParaRPr lang="en-AU" sz="2800" b="1" dirty="0">
                <a:solidFill>
                  <a:srgbClr val="3C5C8F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FA9B5C7-0A96-EF4D-B771-F0AE49659051}"/>
                </a:ext>
              </a:extLst>
            </p:cNvPr>
            <p:cNvSpPr txBox="1"/>
            <p:nvPr/>
          </p:nvSpPr>
          <p:spPr>
            <a:xfrm>
              <a:off x="529931" y="2924316"/>
              <a:ext cx="4476899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4400" b="1" dirty="0">
                  <a:solidFill>
                    <a:srgbClr val="A86040"/>
                  </a:solidFill>
                </a:rPr>
                <a:t>ABC Bakery</a:t>
              </a: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30A90E43-2740-D6BD-937A-DF3CCB275F5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29742" y="2209388"/>
            <a:ext cx="5951917" cy="49091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B6BB42F-1763-6E0B-F614-400224064A92}"/>
              </a:ext>
            </a:extLst>
          </p:cNvPr>
          <p:cNvSpPr/>
          <p:nvPr/>
        </p:nvSpPr>
        <p:spPr>
          <a:xfrm>
            <a:off x="9069572" y="372140"/>
            <a:ext cx="2892056" cy="1063255"/>
          </a:xfrm>
          <a:prstGeom prst="rect">
            <a:avLst/>
          </a:pr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4CD8EEF-2DA9-62DA-1EAD-5B7612F278E6}"/>
              </a:ext>
            </a:extLst>
          </p:cNvPr>
          <p:cNvSpPr txBox="1">
            <a:spLocks/>
          </p:cNvSpPr>
          <p:nvPr/>
        </p:nvSpPr>
        <p:spPr>
          <a:xfrm>
            <a:off x="9605593" y="722467"/>
            <a:ext cx="1820015" cy="3626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srgbClr val="3C5C8F"/>
                </a:solidFill>
              </a:rPr>
              <a:t>Chamber Logo</a:t>
            </a:r>
          </a:p>
        </p:txBody>
      </p:sp>
    </p:spTree>
    <p:extLst>
      <p:ext uri="{BB962C8B-B14F-4D97-AF65-F5344CB8AC3E}">
        <p14:creationId xmlns:p14="http://schemas.microsoft.com/office/powerpoint/2010/main" val="1658720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IQ BWP colours">
      <a:dk1>
        <a:srgbClr val="000000"/>
      </a:dk1>
      <a:lt1>
        <a:srgbClr val="FFFFFF"/>
      </a:lt1>
      <a:dk2>
        <a:srgbClr val="3C5C8F"/>
      </a:dk2>
      <a:lt2>
        <a:srgbClr val="E7E6E6"/>
      </a:lt2>
      <a:accent1>
        <a:srgbClr val="83B4E3"/>
      </a:accent1>
      <a:accent2>
        <a:srgbClr val="D0E5F5"/>
      </a:accent2>
      <a:accent3>
        <a:srgbClr val="3C5C8F"/>
      </a:accent3>
      <a:accent4>
        <a:srgbClr val="D0E5F5"/>
      </a:accent4>
      <a:accent5>
        <a:srgbClr val="FFAA85"/>
      </a:accent5>
      <a:accent6>
        <a:srgbClr val="FF8954"/>
      </a:accent6>
      <a:hlink>
        <a:srgbClr val="3C5C8F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1D17A4D66FD04BB53B1051DEE913F4" ma:contentTypeVersion="15" ma:contentTypeDescription="Create a new document." ma:contentTypeScope="" ma:versionID="042207df7993fb9505f6e3a5250e7b91">
  <xsd:schema xmlns:xsd="http://www.w3.org/2001/XMLSchema" xmlns:xs="http://www.w3.org/2001/XMLSchema" xmlns:p="http://schemas.microsoft.com/office/2006/metadata/properties" xmlns:ns2="ab93b18c-ca94-47be-b6b9-4d8172c3f5da" xmlns:ns3="d3f6db02-8539-4bff-8fd8-e90f3b802b52" targetNamespace="http://schemas.microsoft.com/office/2006/metadata/properties" ma:root="true" ma:fieldsID="1ef01fab80b0328c0e41e8dd224883df" ns2:_="" ns3:_="">
    <xsd:import namespace="ab93b18c-ca94-47be-b6b9-4d8172c3f5da"/>
    <xsd:import namespace="d3f6db02-8539-4bff-8fd8-e90f3b802b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93b18c-ca94-47be-b6b9-4d8172c3f5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fd09f7-8bb1-4d2b-ac57-92d2bf84bb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6db02-8539-4bff-8fd8-e90f3b802b5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f5ad2d7-f5bf-4e90-b936-b4ca4f2f5fa2}" ma:internalName="TaxCatchAll" ma:showField="CatchAllData" ma:web="d3f6db02-8539-4bff-8fd8-e90f3b802b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3f6db02-8539-4bff-8fd8-e90f3b802b52" xsi:nil="true"/>
    <MediaServiceKeyPoints xmlns="ab93b18c-ca94-47be-b6b9-4d8172c3f5da" xsi:nil="true"/>
    <lcf76f155ced4ddcb4097134ff3c332f xmlns="ab93b18c-ca94-47be-b6b9-4d8172c3f5da">
      <Terms xmlns="http://schemas.microsoft.com/office/infopath/2007/PartnerControls"/>
    </lcf76f155ced4ddcb4097134ff3c332f>
    <SharedWithUsers xmlns="d3f6db02-8539-4bff-8fd8-e90f3b802b52">
      <UserInfo>
        <DisplayName>Taryn Casey</DisplayName>
        <AccountId>459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EC2C7E-3BD2-4BC9-B6A8-BEDE84FA22CF}">
  <ds:schemaRefs>
    <ds:schemaRef ds:uri="ab93b18c-ca94-47be-b6b9-4d8172c3f5da"/>
    <ds:schemaRef ds:uri="d3f6db02-8539-4bff-8fd8-e90f3b802b5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D5BAB77-79E1-4739-AA51-10C9079186D6}">
  <ds:schemaRefs>
    <ds:schemaRef ds:uri="http://www.w3.org/XML/1998/namespace"/>
    <ds:schemaRef ds:uri="http://purl.org/dc/dcmitype/"/>
    <ds:schemaRef ds:uri="http://purl.org/dc/terms/"/>
    <ds:schemaRef ds:uri="http://purl.org/dc/elements/1.1/"/>
    <ds:schemaRef ds:uri="ab93b18c-ca94-47be-b6b9-4d8172c3f5da"/>
    <ds:schemaRef ds:uri="http://schemas.openxmlformats.org/package/2006/metadata/core-properties"/>
    <ds:schemaRef ds:uri="d3f6db02-8539-4bff-8fd8-e90f3b802b52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665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Tenorite</vt:lpstr>
      <vt:lpstr>Office Theme</vt:lpstr>
      <vt:lpstr>Chamber of Commerce &amp; Industry Queensland Wellness Program </vt:lpstr>
      <vt:lpstr>Plan – Social connections</vt:lpstr>
      <vt:lpstr>Social connections Program:</vt:lpstr>
      <vt:lpstr>Social connections Program:</vt:lpstr>
      <vt:lpstr>Social connections - Example Program: Business Open House</vt:lpstr>
      <vt:lpstr>Social connections - Example Program: Business Open House</vt:lpstr>
      <vt:lpstr>Business Open House Invitation</vt:lpstr>
      <vt:lpstr>Business Open House October</vt:lpstr>
      <vt:lpstr>Business Open House October</vt:lpstr>
      <vt:lpstr>Business Open House October</vt:lpstr>
      <vt:lpstr>Business Open House October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CCIQ Wellness Program</dc:title>
  <dc:creator>Hai Pham</dc:creator>
  <cp:lastModifiedBy>Taryn Casey</cp:lastModifiedBy>
  <cp:revision>3</cp:revision>
  <dcterms:created xsi:type="dcterms:W3CDTF">2022-11-28T04:02:20Z</dcterms:created>
  <dcterms:modified xsi:type="dcterms:W3CDTF">2022-11-29T22:27:35Z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0x010100D31D17A4D66FD04BB53B1051DEE913F4</vt:lpwstr>
  </property>
  <property fmtid="{D5CDD505-2E9C-101B-9397-08002B2CF9AE}" pid="3" name="MediaServiceImageTags">
    <vt:lpwstr/>
  </property>
</Properties>
</file>